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sldIdLst>
    <p:sldId id="275" r:id="rId5"/>
    <p:sldId id="276" r:id="rId6"/>
    <p:sldId id="284" r:id="rId7"/>
    <p:sldId id="285" r:id="rId8"/>
    <p:sldId id="283" r:id="rId9"/>
  </p:sldIdLst>
  <p:sldSz cx="11522075" cy="6480175"/>
  <p:notesSz cx="6797675" cy="9926638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26B4668-E44B-4191-A8FB-FCAB7AFC5559}">
          <p14:sldIdLst>
            <p14:sldId id="275"/>
            <p14:sldId id="276"/>
            <p14:sldId id="284"/>
            <p14:sldId id="285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46">
          <p15:clr>
            <a:srgbClr val="A4A3A4"/>
          </p15:clr>
        </p15:guide>
        <p15:guide id="4" pos="36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816" y="56"/>
      </p:cViewPr>
      <p:guideLst>
        <p:guide orient="horz" pos="2160"/>
        <p:guide pos="2880"/>
        <p:guide orient="horz" pos="2046"/>
        <p:guide pos="368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4063"/>
            <a:ext cx="661352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pealkir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2592015"/>
            <a:ext cx="1036955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t-EE" dirty="0"/>
              <a:t>Vahepealkiri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</a:t>
            </a:r>
            <a:r>
              <a:rPr lang="et-EE" dirty="0" err="1"/>
              <a:t>skype</a:t>
            </a:r>
            <a:r>
              <a:rPr lang="et-EE" dirty="0"/>
              <a:t>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3" y="382306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/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7" name="Picture 6" descr="maaeluministeerium_3lovi_eng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20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3" y="382306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751086"/>
            <a:ext cx="9218133" cy="921049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5362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48083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19039"/>
            <a:ext cx="9218133" cy="92104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4447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</p:txBody>
      </p:sp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19039"/>
            <a:ext cx="9218133" cy="92104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444731"/>
            <a:ext cx="9218133" cy="1636968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9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86828" cy="1046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 baseline="0"/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59767"/>
            <a:ext cx="3057707" cy="10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0789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" y="348083"/>
            <a:ext cx="3086828" cy="10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" y="503783"/>
            <a:ext cx="3168352" cy="783345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728192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705685"/>
            <a:ext cx="11522075" cy="477449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375991"/>
            <a:ext cx="9433597" cy="170517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4392215"/>
            <a:ext cx="9433597" cy="18002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74" y="511937"/>
            <a:ext cx="3384376" cy="77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6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95" y="1675311"/>
            <a:ext cx="10139947" cy="4275502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469" y="1511300"/>
            <a:ext cx="5036369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375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4292" y="511553"/>
            <a:ext cx="10139947" cy="1023105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7" r:id="rId3"/>
    <p:sldLayoutId id="2147483661" r:id="rId4"/>
    <p:sldLayoutId id="2147483678" r:id="rId5"/>
    <p:sldLayoutId id="2147483688" r:id="rId6"/>
    <p:sldLayoutId id="2147483650" r:id="rId7"/>
    <p:sldLayoutId id="2147483662" r:id="rId8"/>
    <p:sldLayoutId id="2147483670" r:id="rId9"/>
    <p:sldLayoutId id="2147483683" r:id="rId10"/>
    <p:sldLayoutId id="2147483680" r:id="rId11"/>
    <p:sldLayoutId id="2147483660" r:id="rId12"/>
    <p:sldLayoutId id="2147483681" r:id="rId13"/>
    <p:sldLayoutId id="2147483682" r:id="rId14"/>
    <p:sldLayoutId id="2147483663" r:id="rId15"/>
    <p:sldLayoutId id="2147483686" r:id="rId16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sz="3600" dirty="0"/>
              <a:t>EMKVF rakenduskava 2021 – 2027 muutmine 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t-EE" dirty="0"/>
              <a:t>Kalanduspoliitika osakonna nõunik  </a:t>
            </a:r>
          </a:p>
          <a:p>
            <a:pPr algn="ctr"/>
            <a:r>
              <a:rPr lang="et-EE" dirty="0"/>
              <a:t>Margus Medell</a:t>
            </a:r>
          </a:p>
          <a:p>
            <a:pPr algn="ctr"/>
            <a:r>
              <a:rPr lang="et-EE" dirty="0"/>
              <a:t>19.06.2024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7286-1758-F997-96E6-9C31802E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EMKVF rakenduskava muutmise põhjused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42C1-4983-6BCC-5468-EF47F07C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Ranna- ja </a:t>
            </a: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sisevete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kalurid on andnud tagasisidet, et jääalusele kalapüügile ei ole EMKVF rakenduskavas pööratud piisavalt tähelepanu; </a:t>
            </a:r>
          </a:p>
          <a:p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rakenduskava muutmiseks tehtud analüüsid näitavad, et jääaluse kalapüügi arendamine on perspektiivne; </a:t>
            </a:r>
          </a:p>
          <a:p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rakenduskava muudatusega disainitakse ümber prioriteedi 1 erieesmärgi 1 „tugevdada majanduslikult, sotsiaalselt ja keskkonnasäästlikult jätkusuutlikku kalapüüki “ kalalaevastiku investeeringutoetust puudutav eesmärk; </a:t>
            </a:r>
          </a:p>
          <a:p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rakenduskavasse viiakse sisse tehnilised muudatused. </a:t>
            </a:r>
          </a:p>
          <a:p>
            <a:pPr marL="108000" indent="0">
              <a:buNone/>
            </a:pPr>
            <a:r>
              <a:rPr lang="et-EE" sz="2000" dirty="0"/>
              <a:t>  </a:t>
            </a:r>
          </a:p>
          <a:p>
            <a:pPr marL="108000" indent="0">
              <a:buNone/>
            </a:pPr>
            <a:r>
              <a:rPr lang="et-E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198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BE27-2E3B-8CCE-F690-0C9D77BF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Rakenduskava muutmiseks analüüsitud teemad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2B0F-4C09-8429-42E8-2CFED7F07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Analüüsiti ranna- ja </a:t>
            </a: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sisevete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kalurite püüke detsembrist – veebruarini aastatel 2021 -  2023. Vaadeldud perioodil lossis 43,5% kalapüügiloa omanikest;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analüüsiti ranna- ja </a:t>
            </a:r>
            <a:r>
              <a:rPr lang="et-E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sisevete</a:t>
            </a: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kalurite püükide liigilist koosseisu. Peamised liigid, mida vaadeldud perioodil püüti olid koha, latikas, haug ja ahven. Neist liikidest lossiti vaatlusperioodil 14,4% kogu aasta püükidest. Enam püüti talvisel perioodil koha (27,9%) aastate saakidest;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analüüsiti jääolusid rannikumeres ja siseveekogudel. Eesti Keskkonnaagentuuri viimase 10. aasta jääandmetele tuginedes on rannikualadel ja siseveekogudel jääkate piisav, et jääaluse kalapüügiga tegeleda.</a:t>
            </a:r>
            <a:r>
              <a:rPr lang="et-EE" sz="2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84256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E38B-9D58-E579-180C-A0312AE2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92" y="511554"/>
            <a:ext cx="10139947" cy="640302"/>
          </a:xfrm>
        </p:spPr>
        <p:txBody>
          <a:bodyPr/>
          <a:lstStyle/>
          <a:p>
            <a:pPr algn="ctr"/>
            <a:r>
              <a:rPr lang="et-EE" dirty="0"/>
              <a:t>Rakenduskava peamised muudatused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F9DD6-30C0-6D37-AA70-A1C5BCE1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95" y="1223863"/>
            <a:ext cx="10139947" cy="4968552"/>
          </a:xfrm>
        </p:spPr>
        <p:txBody>
          <a:bodyPr/>
          <a:lstStyle/>
          <a:p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Muudeti rakenduskava SWOT analüüsi osiseid, kuhu lisati jääalust püüki käsitlevad teemad.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Muudetakse kalalaevastiku investeeringutoetust puudutavat eesmärki.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Praegune sõnastus: </a:t>
            </a:r>
            <a:r>
              <a:rPr lang="et-EE" sz="24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Kalalaeva investeeringutoetuse eesmärk on vähendada kalapüügi ökoloogilist jalajälge ja suurendada energiaefektiivsust kalalaeva pardal; suurendada kaasaegsete tehnoloogiate ja seadmete kasutuselevõtmist parendades seeläbi ühtlasi ka töötingimusi ja ning ohutust kalalaeva pardal.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400" b="1" kern="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Muudetud sõnastus: </a:t>
            </a:r>
            <a:r>
              <a:rPr lang="et-EE" sz="24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Kalapüügi</a:t>
            </a:r>
            <a:r>
              <a:rPr lang="et-EE" sz="24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investeeringutoetuse eesmärk on vähendada kalapüügi ökoloogilist jalajälge ja suurendada energiaefektiivsust kalalaeva pardal ning </a:t>
            </a:r>
            <a:r>
              <a:rPr lang="et-EE" sz="24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arendada ranna- ja </a:t>
            </a:r>
            <a:r>
              <a:rPr lang="et-EE" sz="2400" u="sng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sisevete</a:t>
            </a:r>
            <a:r>
              <a:rPr lang="et-EE" sz="24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püügil jääalust kalapüüki</a:t>
            </a:r>
            <a:r>
              <a:rPr lang="et-EE" sz="24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; suurendada kaasaegsete tehnoloogiate ja seadmete kasutuselevõtmist parendades seeläbi ühtlasi ka töötingimusi ja ning ohutust kalalaeva pardal </a:t>
            </a:r>
            <a:r>
              <a:rPr lang="et-EE" sz="24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ja talvisel kalapüügil</a:t>
            </a:r>
            <a:r>
              <a:rPr lang="et-EE" sz="24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0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F3B2-12E3-4D1C-BE37-65EB354EE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/>
              <a:t>Tänan tähelepanu eest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E4988-7689-C569-4F91-3C2FC7668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Margus Medell</a:t>
            </a:r>
          </a:p>
          <a:p>
            <a:r>
              <a:rPr lang="et-EE" dirty="0"/>
              <a:t>margus.medell@agri.ee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2628655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õhi-eu2017-MeM-laiformaat">
  <a:themeElements>
    <a:clrScheme name="Valitsusstiil">
      <a:dk1>
        <a:sysClr val="windowText" lastClr="000000"/>
      </a:dk1>
      <a:lt1>
        <a:sysClr val="window" lastClr="FFFFFF"/>
      </a:lt1>
      <a:dk2>
        <a:srgbClr val="006EB5"/>
      </a:dk2>
      <a:lt2>
        <a:srgbClr val="E7E6E6"/>
      </a:lt2>
      <a:accent1>
        <a:srgbClr val="006EB5"/>
      </a:accent1>
      <a:accent2>
        <a:srgbClr val="F0A321"/>
      </a:accent2>
      <a:accent3>
        <a:srgbClr val="003087"/>
      </a:accent3>
      <a:accent4>
        <a:srgbClr val="90C8E8"/>
      </a:accent4>
      <a:accent5>
        <a:srgbClr val="E76000"/>
      </a:accent5>
      <a:accent6>
        <a:srgbClr val="B9D9EB"/>
      </a:accent6>
      <a:hlink>
        <a:srgbClr val="006EB5"/>
      </a:hlink>
      <a:folHlink>
        <a:srgbClr val="003087"/>
      </a:folHlink>
    </a:clrScheme>
    <a:fontScheme name="Valitsusstiil">
      <a:majorFont>
        <a:latin typeface="Roboto Condensed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aidipõhi-ReM-laiformaat.potx" id="{2646C7E5-E186-43FE-908B-D62AC46E6204}" vid="{7AA27893-F4C8-4E84-94F0-9ABFBF55FA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C41AF56AA9894C83C802B453BAED16" ma:contentTypeVersion="0" ma:contentTypeDescription="Loo uus dokument" ma:contentTypeScope="" ma:versionID="5172bda6cf6190e08c964dbc3cf217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ABE77F-5157-4429-A5A0-AAE874C9866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C63F89-99E2-4E0A-A41D-342CA2D8FD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CE2A6A-564E-4B98-B81E-4444E4F2D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slaidipõhi-ReM-laiformaat (1)</Template>
  <TotalTime>748</TotalTime>
  <Words>290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Roboto Condensed</vt:lpstr>
      <vt:lpstr>Times New Roman</vt:lpstr>
      <vt:lpstr>slaidipõhi-eu2017-MeM-laiformaat</vt:lpstr>
      <vt:lpstr>EMKVF rakenduskava 2021 – 2027 muutmine </vt:lpstr>
      <vt:lpstr>EMKVF rakenduskava muutmise põhjused   </vt:lpstr>
      <vt:lpstr>Rakenduskava muutmiseks analüüsitud teemad </vt:lpstr>
      <vt:lpstr>Rakenduskava peamised muudatused  </vt:lpstr>
      <vt:lpstr>Tänan tähelepanu eest </vt:lpstr>
    </vt:vector>
  </TitlesOfParts>
  <Manager/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Margus Medell</dc:creator>
  <cp:lastModifiedBy>Signe Soomann</cp:lastModifiedBy>
  <cp:revision>131</cp:revision>
  <cp:lastPrinted>2023-12-15T07:52:23Z</cp:lastPrinted>
  <dcterms:created xsi:type="dcterms:W3CDTF">2023-12-05T09:57:36Z</dcterms:created>
  <dcterms:modified xsi:type="dcterms:W3CDTF">2024-06-14T09:43:35Z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0x010100C1C41AF56AA9894C83C802B453BAED16</vt:lpwstr>
  </property>
</Properties>
</file>