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648" r:id="rId4"/>
    <p:sldMasterId id="2147483702" r:id="rId5"/>
  </p:sldMasterIdLst>
  <p:notesMasterIdLst>
    <p:notesMasterId r:id="rId12"/>
  </p:notesMasterIdLst>
  <p:handoutMasterIdLst>
    <p:handoutMasterId r:id="rId13"/>
  </p:handoutMasterIdLst>
  <p:sldIdLst>
    <p:sldId id="373" r:id="rId6"/>
    <p:sldId id="419" r:id="rId7"/>
    <p:sldId id="420" r:id="rId8"/>
    <p:sldId id="421" r:id="rId9"/>
    <p:sldId id="423" r:id="rId10"/>
    <p:sldId id="418" r:id="rId11"/>
  </p:sldIdLst>
  <p:sldSz cx="8999538" cy="6840538"/>
  <p:notesSz cx="6808788" cy="9940925"/>
  <p:defaultTextStyle>
    <a:defPPr>
      <a:defRPr lang="en-GB"/>
    </a:defPPr>
    <a:lvl1pPr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77" userDrawn="1">
          <p15:clr>
            <a:srgbClr val="A4A3A4"/>
          </p15:clr>
        </p15:guide>
        <p15:guide id="2" pos="194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2DEEF"/>
    <a:srgbClr val="B9BCC1"/>
    <a:srgbClr val="A9B1BC"/>
    <a:srgbClr val="EAEFF7"/>
    <a:srgbClr val="E6E6E6"/>
    <a:srgbClr val="5B9BD5"/>
    <a:srgbClr val="0084D1"/>
    <a:srgbClr val="004586"/>
    <a:srgbClr val="999999"/>
    <a:srgbClr val="83C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5" autoAdjust="0"/>
    <p:restoredTop sz="92159" autoAdjust="0"/>
  </p:normalViewPr>
  <p:slideViewPr>
    <p:cSldViewPr>
      <p:cViewPr varScale="1">
        <p:scale>
          <a:sx n="65" d="100"/>
          <a:sy n="65" d="100"/>
        </p:scale>
        <p:origin x="1544" y="4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77"/>
        <p:guide pos="19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5"/>
            <a:ext cx="2951217" cy="499113"/>
          </a:xfrm>
          <a:prstGeom prst="rect">
            <a:avLst/>
          </a:prstGeom>
        </p:spPr>
        <p:txBody>
          <a:bodyPr vert="horz" lIns="91847" tIns="45923" rIns="91847" bIns="45923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982" y="5"/>
            <a:ext cx="2951217" cy="499113"/>
          </a:xfrm>
          <a:prstGeom prst="rect">
            <a:avLst/>
          </a:prstGeom>
        </p:spPr>
        <p:txBody>
          <a:bodyPr vert="horz" lIns="91847" tIns="45923" rIns="91847" bIns="45923" rtlCol="0"/>
          <a:lstStyle>
            <a:lvl1pPr algn="r">
              <a:defRPr sz="1200"/>
            </a:lvl1pPr>
          </a:lstStyle>
          <a:p>
            <a:fld id="{AEB24A18-BF60-4619-B7B4-9ADC99DD16EC}" type="datetimeFigureOut">
              <a:rPr lang="et-EE" smtClean="0"/>
              <a:t>29.05.2023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1817"/>
            <a:ext cx="2951217" cy="499113"/>
          </a:xfrm>
          <a:prstGeom prst="rect">
            <a:avLst/>
          </a:prstGeom>
        </p:spPr>
        <p:txBody>
          <a:bodyPr vert="horz" lIns="91847" tIns="45923" rIns="91847" bIns="45923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982" y="9441817"/>
            <a:ext cx="2951217" cy="499113"/>
          </a:xfrm>
          <a:prstGeom prst="rect">
            <a:avLst/>
          </a:prstGeom>
        </p:spPr>
        <p:txBody>
          <a:bodyPr vert="horz" lIns="91847" tIns="45923" rIns="91847" bIns="45923" rtlCol="0" anchor="b"/>
          <a:lstStyle>
            <a:lvl1pPr algn="r">
              <a:defRPr sz="1200"/>
            </a:lvl1pPr>
          </a:lstStyle>
          <a:p>
            <a:fld id="{95480B02-8BB4-4014-A3CF-A743B3A990C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76488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50913" y="754063"/>
            <a:ext cx="4903787" cy="372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0592" y="4721762"/>
            <a:ext cx="5446173" cy="447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2"/>
            <a:ext cx="2954001" cy="49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66330" algn="l"/>
                <a:tab pos="1332659" algn="l"/>
                <a:tab pos="1998990" algn="l"/>
                <a:tab pos="2665320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53358" y="2"/>
            <a:ext cx="2954001" cy="49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66330" algn="l"/>
                <a:tab pos="1332659" algn="l"/>
                <a:tab pos="1998990" algn="l"/>
                <a:tab pos="2665320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" y="9443512"/>
            <a:ext cx="2954001" cy="49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66330" algn="l"/>
                <a:tab pos="1332659" algn="l"/>
                <a:tab pos="1998990" algn="l"/>
                <a:tab pos="2665320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53358" y="9443512"/>
            <a:ext cx="2954001" cy="49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66330" algn="l"/>
                <a:tab pos="1332659" algn="l"/>
                <a:tab pos="1998990" algn="l"/>
                <a:tab pos="2665320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fld id="{9137B0FE-B827-43E6-9F1A-73A7AB4ED6CD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632586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0913" y="754063"/>
            <a:ext cx="490378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1</a:t>
            </a:fld>
            <a:endParaRPr lang="et-EE" altLang="en-US" dirty="0"/>
          </a:p>
        </p:txBody>
      </p:sp>
    </p:spTree>
    <p:extLst>
      <p:ext uri="{BB962C8B-B14F-4D97-AF65-F5344CB8AC3E}">
        <p14:creationId xmlns:p14="http://schemas.microsoft.com/office/powerpoint/2010/main" val="1674997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1800538"/>
            <a:ext cx="8999538" cy="5040000"/>
          </a:xfrm>
          <a:prstGeom prst="rect">
            <a:avLst/>
          </a:prstGeom>
          <a:solidFill>
            <a:srgbClr val="0084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1800000"/>
          </a:xfrm>
        </p:spPr>
        <p:txBody>
          <a:bodyPr tIns="86400" anchor="t" anchorCtr="0"/>
          <a:lstStyle>
            <a:lvl1pPr algn="l">
              <a:defRPr sz="5700" baseline="0"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Slaidiesitluse </a:t>
            </a:r>
            <a:br>
              <a:rPr lang="et-EE" dirty="0"/>
            </a:br>
            <a:r>
              <a:rPr lang="et-EE" dirty="0"/>
              <a:t>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4525200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/>
              <a:t>Eesnimi Perenimi</a:t>
            </a:r>
            <a:br>
              <a:rPr lang="et-EE" dirty="0"/>
            </a:br>
            <a:r>
              <a:rPr lang="et-EE" dirty="0"/>
              <a:t>asutuse nimetus </a:t>
            </a:r>
            <a:r>
              <a:rPr lang="et-EE"/>
              <a:t>/ ametinimetus</a:t>
            </a:r>
            <a:br>
              <a:rPr lang="et-EE"/>
            </a:br>
            <a:r>
              <a:rPr lang="et-EE"/>
              <a:t/>
            </a:r>
            <a:br>
              <a:rPr lang="et-EE"/>
            </a:br>
            <a:r>
              <a:rPr lang="et-EE"/>
              <a:t>14.12.2013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429" y="218336"/>
            <a:ext cx="3461667" cy="138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09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611" y="5326499"/>
            <a:ext cx="971950" cy="1154022"/>
          </a:xfrm>
          <a:prstGeom prst="rect">
            <a:avLst/>
          </a:prstGeom>
        </p:spPr>
      </p:pic>
      <p:sp>
        <p:nvSpPr>
          <p:cNvPr id="10" name="Rectangle 1"/>
          <p:cNvSpPr>
            <a:spLocks noChangeAspect="1"/>
          </p:cNvSpPr>
          <p:nvPr userDrawn="1"/>
        </p:nvSpPr>
        <p:spPr>
          <a:xfrm>
            <a:off x="1902247" y="775264"/>
            <a:ext cx="6648878" cy="3391767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5607" h="3400425">
                <a:moveTo>
                  <a:pt x="0" y="1197768"/>
                </a:moveTo>
                <a:lnTo>
                  <a:pt x="6755607" y="0"/>
                </a:lnTo>
                <a:lnTo>
                  <a:pt x="6755607" y="3400425"/>
                </a:lnTo>
                <a:lnTo>
                  <a:pt x="2382" y="3400425"/>
                </a:lnTo>
                <a:lnTo>
                  <a:pt x="0" y="119776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86" tIns="44994" rIns="89986" bIns="44994" rtlCol="0" anchor="t" anchorCtr="0"/>
          <a:lstStyle/>
          <a:p>
            <a:pPr algn="ctr" defTabSz="899859"/>
            <a:endParaRPr lang="en-US" sz="1181" dirty="0">
              <a:solidFill>
                <a:srgbClr val="00000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177887" y="2234577"/>
            <a:ext cx="6119686" cy="858209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177888" y="3212553"/>
            <a:ext cx="6119686" cy="644098"/>
          </a:xfrm>
        </p:spPr>
        <p:txBody>
          <a:bodyPr/>
          <a:lstStyle>
            <a:lvl1pPr marL="0" indent="0" algn="l">
              <a:buNone/>
              <a:defRPr sz="1968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575">
                <a:solidFill>
                  <a:srgbClr val="404040"/>
                </a:solidFill>
              </a:defRPr>
            </a:lvl2pPr>
            <a:lvl3pPr marL="899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9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9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9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9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9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777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with beam (legac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-6429" y="2398960"/>
            <a:ext cx="9005967" cy="3340642"/>
            <a:chOff x="-6532" y="2405084"/>
            <a:chExt cx="9150532" cy="3349170"/>
          </a:xfrm>
        </p:grpSpPr>
        <p:sp>
          <p:nvSpPr>
            <p:cNvPr id="1032" name="Freeform 8"/>
            <p:cNvSpPr>
              <a:spLocks/>
            </p:cNvSpPr>
            <p:nvPr userDrawn="1"/>
          </p:nvSpPr>
          <p:spPr bwMode="gray">
            <a:xfrm>
              <a:off x="2273222" y="2405084"/>
              <a:ext cx="6870778" cy="2495225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99859"/>
              <a:endParaRPr lang="en-GB">
                <a:solidFill>
                  <a:srgbClr val="646464"/>
                </a:solidFill>
                <a:cs typeface="Arial" pitchFamily="34" charset="0"/>
              </a:endParaRPr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6532" y="4411503"/>
              <a:ext cx="2289891" cy="134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1886" y="775620"/>
            <a:ext cx="5437052" cy="85820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1886" y="1748736"/>
            <a:ext cx="5437052" cy="965934"/>
          </a:xfrm>
        </p:spPr>
        <p:txBody>
          <a:bodyPr/>
          <a:lstStyle>
            <a:lvl1pPr marL="0" indent="0" algn="l">
              <a:buNone/>
              <a:defRPr sz="1968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575">
                <a:solidFill>
                  <a:schemeClr val="bg1"/>
                </a:solidFill>
              </a:defRPr>
            </a:lvl2pPr>
            <a:lvl3pPr marL="899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9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9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9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9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9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0" name="Picture 9" descr="EY_Logo2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31888" y="5739602"/>
            <a:ext cx="973526" cy="74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4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79" y="201088"/>
            <a:ext cx="8102709" cy="8582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77" y="1421972"/>
            <a:ext cx="8099584" cy="46870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49977" y="1041342"/>
            <a:ext cx="8099584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89986" tIns="44994" rIns="89986" bIns="44994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72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49977" y="6226505"/>
            <a:ext cx="8099584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9986" tIns="44994" rIns="89986" bIns="44994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72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54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79" y="201088"/>
            <a:ext cx="8102709" cy="8582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77" y="1421972"/>
            <a:ext cx="8099584" cy="4687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49977" y="1041342"/>
            <a:ext cx="8099584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89986" tIns="44994" rIns="89986" bIns="44994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72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49977" y="6226505"/>
            <a:ext cx="8099584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9986" tIns="44994" rIns="89986" bIns="44994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72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79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79" y="201088"/>
            <a:ext cx="8102709" cy="8582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77" y="1421972"/>
            <a:ext cx="8099584" cy="4687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350945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701890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1052835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1403780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49977" y="1041342"/>
            <a:ext cx="8099584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89986" tIns="44994" rIns="89986" bIns="44994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72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49977" y="6226505"/>
            <a:ext cx="8099584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9986" tIns="44994" rIns="89986" bIns="44994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72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17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49977" y="1041342"/>
            <a:ext cx="8099584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89986" tIns="44994" rIns="89986" bIns="44994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72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49977" y="6226505"/>
            <a:ext cx="8099584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9986" tIns="44994" rIns="89986" bIns="44994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72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49979" y="201088"/>
            <a:ext cx="8102709" cy="85820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97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49977" y="6226505"/>
            <a:ext cx="8099584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9986" tIns="44994" rIns="89986" bIns="44994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72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49979" y="201088"/>
            <a:ext cx="8102709" cy="85820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07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79" y="201088"/>
            <a:ext cx="8102709" cy="8582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77" y="1422835"/>
            <a:ext cx="3974796" cy="4686149"/>
          </a:xfrm>
          <a:prstGeom prst="rect">
            <a:avLst/>
          </a:prstGeom>
        </p:spPr>
        <p:txBody>
          <a:bodyPr/>
          <a:lstStyle>
            <a:lvl1pPr>
              <a:defRPr sz="2362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2362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1968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772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772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1772"/>
            </a:lvl6pPr>
            <a:lvl7pPr>
              <a:defRPr sz="1772"/>
            </a:lvl7pPr>
            <a:lvl8pPr>
              <a:defRPr sz="1772"/>
            </a:lvl8pPr>
            <a:lvl9pPr>
              <a:defRPr sz="17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765" y="1422835"/>
            <a:ext cx="3974796" cy="4686149"/>
          </a:xfrm>
          <a:prstGeom prst="rect">
            <a:avLst/>
          </a:prstGeom>
        </p:spPr>
        <p:txBody>
          <a:bodyPr/>
          <a:lstStyle>
            <a:lvl1pPr>
              <a:defRPr sz="2362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2362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1968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772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772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1772"/>
            </a:lvl6pPr>
            <a:lvl7pPr>
              <a:defRPr sz="1772"/>
            </a:lvl7pPr>
            <a:lvl8pPr>
              <a:defRPr sz="1772"/>
            </a:lvl8pPr>
            <a:lvl9pPr>
              <a:defRPr sz="17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49977" y="1041342"/>
            <a:ext cx="8099584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89986" tIns="44994" rIns="89986" bIns="44994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72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449977" y="6226505"/>
            <a:ext cx="8099584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9986" tIns="44994" rIns="89986" bIns="44994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72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1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79" y="201088"/>
            <a:ext cx="8102709" cy="8582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49977" y="1041342"/>
            <a:ext cx="8099584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89986" tIns="44994" rIns="89986" bIns="44994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72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49977" y="6226505"/>
            <a:ext cx="8099584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9986" tIns="44994" rIns="89986" bIns="44994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72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49977" y="2115716"/>
            <a:ext cx="3978930" cy="3984791"/>
          </a:xfrm>
          <a:prstGeom prst="rect">
            <a:avLst/>
          </a:prstGeom>
        </p:spPr>
        <p:txBody>
          <a:bodyPr/>
          <a:lstStyle>
            <a:lvl1pPr>
              <a:defRPr sz="2362">
                <a:solidFill>
                  <a:schemeClr val="bg1"/>
                </a:solidFill>
              </a:defRPr>
            </a:lvl1pPr>
            <a:lvl2pPr>
              <a:defRPr sz="2362">
                <a:solidFill>
                  <a:schemeClr val="bg1"/>
                </a:solidFill>
              </a:defRPr>
            </a:lvl2pPr>
            <a:lvl3pPr>
              <a:defRPr sz="1968">
                <a:solidFill>
                  <a:schemeClr val="bg1"/>
                </a:solidFill>
              </a:defRPr>
            </a:lvl3pPr>
            <a:lvl4pPr>
              <a:defRPr sz="1772">
                <a:solidFill>
                  <a:schemeClr val="bg1"/>
                </a:solidFill>
              </a:defRPr>
            </a:lvl4pPr>
            <a:lvl5pPr>
              <a:defRPr sz="1772">
                <a:solidFill>
                  <a:schemeClr val="bg1"/>
                </a:solidFill>
              </a:defRPr>
            </a:lvl5pPr>
            <a:lvl6pPr>
              <a:defRPr sz="1772"/>
            </a:lvl6pPr>
            <a:lvl7pPr>
              <a:defRPr sz="1772"/>
            </a:lvl7pPr>
            <a:lvl8pPr>
              <a:defRPr sz="1772"/>
            </a:lvl8pPr>
            <a:lvl9pPr>
              <a:defRPr sz="17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577718" y="2115716"/>
            <a:ext cx="3978930" cy="3984791"/>
          </a:xfrm>
          <a:prstGeom prst="rect">
            <a:avLst/>
          </a:prstGeom>
        </p:spPr>
        <p:txBody>
          <a:bodyPr/>
          <a:lstStyle>
            <a:lvl1pPr>
              <a:defRPr sz="2362">
                <a:solidFill>
                  <a:schemeClr val="bg1"/>
                </a:solidFill>
              </a:defRPr>
            </a:lvl1pPr>
            <a:lvl2pPr>
              <a:defRPr sz="2362">
                <a:solidFill>
                  <a:schemeClr val="bg1"/>
                </a:solidFill>
              </a:defRPr>
            </a:lvl2pPr>
            <a:lvl3pPr>
              <a:defRPr sz="1968">
                <a:solidFill>
                  <a:schemeClr val="bg1"/>
                </a:solidFill>
              </a:defRPr>
            </a:lvl3pPr>
            <a:lvl4pPr>
              <a:defRPr sz="1772">
                <a:solidFill>
                  <a:schemeClr val="bg1"/>
                </a:solidFill>
              </a:defRPr>
            </a:lvl4pPr>
            <a:lvl5pPr>
              <a:defRPr sz="1772">
                <a:solidFill>
                  <a:schemeClr val="bg1"/>
                </a:solidFill>
              </a:defRPr>
            </a:lvl5pPr>
            <a:lvl6pPr>
              <a:defRPr sz="1772"/>
            </a:lvl6pPr>
            <a:lvl7pPr>
              <a:defRPr sz="1772"/>
            </a:lvl7pPr>
            <a:lvl8pPr>
              <a:defRPr sz="1772"/>
            </a:lvl8pPr>
            <a:lvl9pPr>
              <a:defRPr sz="17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49977" y="1422832"/>
            <a:ext cx="3978930" cy="639168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7718" y="1422832"/>
            <a:ext cx="3978930" cy="639168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147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8416" y="1021524"/>
            <a:ext cx="8099584" cy="163887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823" b="1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449977" y="6226505"/>
            <a:ext cx="8099584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9986" tIns="44994" rIns="89986" bIns="44994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72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05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7" y="540000"/>
            <a:ext cx="7920000" cy="1080000"/>
          </a:xfrm>
        </p:spPr>
        <p:txBody>
          <a:bodyPr tIns="54000" anchor="t" anchorCtr="0"/>
          <a:lstStyle>
            <a:lvl1pPr>
              <a:defRPr sz="3600" b="1"/>
            </a:lvl1pPr>
          </a:lstStyle>
          <a:p>
            <a:r>
              <a:rPr lang="en-US" dirty="0" err="1"/>
              <a:t>Slaidi</a:t>
            </a:r>
            <a:r>
              <a:rPr lang="en-US" dirty="0"/>
              <a:t> </a:t>
            </a:r>
            <a:r>
              <a:rPr lang="en-US" dirty="0" err="1"/>
              <a:t>pealkiri</a:t>
            </a:r>
            <a:r>
              <a:rPr lang="en-US" dirty="0"/>
              <a:t> </a:t>
            </a:r>
            <a:r>
              <a:rPr lang="en-US" dirty="0" err="1"/>
              <a:t>vajadusel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kahel</a:t>
            </a:r>
            <a:r>
              <a:rPr lang="en-US" dirty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768475"/>
            <a:ext cx="7920000" cy="4513263"/>
          </a:xfrm>
        </p:spPr>
        <p:txBody>
          <a:bodyPr/>
          <a:lstStyle>
            <a:lvl1pPr marL="0" indent="0">
              <a:spcAft>
                <a:spcPts val="800"/>
              </a:spcAft>
              <a:defRPr/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757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49977" y="200657"/>
            <a:ext cx="8099584" cy="80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7" name="Freeform 5"/>
          <p:cNvSpPr>
            <a:spLocks/>
          </p:cNvSpPr>
          <p:nvPr userDrawn="1"/>
        </p:nvSpPr>
        <p:spPr bwMode="gray">
          <a:xfrm>
            <a:off x="449977" y="1039764"/>
            <a:ext cx="8099584" cy="517157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89986" tIns="44994" rIns="89986" bIns="44994" numCol="1" anchor="t" anchorCtr="0" compatLnSpc="1">
            <a:prstTxWarp prst="textNoShape">
              <a:avLst/>
            </a:prstTxWarp>
          </a:bodyPr>
          <a:lstStyle/>
          <a:p>
            <a:pPr defTabSz="899859"/>
            <a:endParaRPr lang="en-GB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7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49977" y="200657"/>
            <a:ext cx="8099584" cy="80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 userDrawn="1"/>
        </p:nvSpPr>
        <p:spPr bwMode="gray">
          <a:xfrm>
            <a:off x="449977" y="1039764"/>
            <a:ext cx="8099584" cy="517157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89986" tIns="44994" rIns="89986" bIns="44994" numCol="1" anchor="t" anchorCtr="0" compatLnSpc="1">
            <a:prstTxWarp prst="textNoShape">
              <a:avLst/>
            </a:prstTxWarp>
          </a:bodyPr>
          <a:lstStyle/>
          <a:p>
            <a:pPr defTabSz="899859"/>
            <a:endParaRPr lang="en-GB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05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49977" y="200657"/>
            <a:ext cx="8099584" cy="80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 userDrawn="1"/>
        </p:nvSpPr>
        <p:spPr bwMode="gray">
          <a:xfrm>
            <a:off x="449977" y="1037753"/>
            <a:ext cx="8099584" cy="517157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89986" tIns="44994" rIns="89986" bIns="44994" numCol="1" anchor="t" anchorCtr="0" compatLnSpc="1">
            <a:prstTxWarp prst="textNoShape">
              <a:avLst/>
            </a:prstTxWarp>
          </a:bodyPr>
          <a:lstStyle/>
          <a:p>
            <a:pPr defTabSz="899859"/>
            <a:endParaRPr lang="en-GB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43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48415" y="6227740"/>
            <a:ext cx="8099584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9986" tIns="44994" rIns="89986" bIns="44994" anchor="ctr"/>
          <a:lstStyle/>
          <a:p>
            <a:pPr defTabSz="899859"/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11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48414" y="717308"/>
            <a:ext cx="3451004" cy="5196796"/>
          </a:xfrm>
          <a:prstGeom prst="rect">
            <a:avLst/>
          </a:prstGeom>
        </p:spPr>
        <p:txBody>
          <a:bodyPr/>
          <a:lstStyle>
            <a:lvl1pPr marL="0" indent="0" algn="l" defTabSz="979534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18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7953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86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173411" indent="-173411" algn="l" defTabSz="97953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86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3pPr>
            <a:lvl4pPr marL="0" indent="0" algn="l" defTabSz="97953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787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185908" indent="-185908" algn="l" defTabSz="97953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787" kern="1200" noProof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26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86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bg>
      <p:bgPr>
        <a:solidFill>
          <a:srgbClr val="008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7" y="540000"/>
            <a:ext cx="7920000" cy="1080000"/>
          </a:xfrm>
        </p:spPr>
        <p:txBody>
          <a:bodyPr tIns="54000" anchor="t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Slaidi</a:t>
            </a:r>
            <a:r>
              <a:rPr lang="en-US" dirty="0"/>
              <a:t> </a:t>
            </a:r>
            <a:r>
              <a:rPr lang="en-US" dirty="0" err="1"/>
              <a:t>pealkiri</a:t>
            </a:r>
            <a:r>
              <a:rPr lang="en-US" dirty="0"/>
              <a:t> </a:t>
            </a:r>
            <a:r>
              <a:rPr lang="en-US" dirty="0" err="1"/>
              <a:t>vajadusel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kahel</a:t>
            </a:r>
            <a:r>
              <a:rPr lang="en-US" dirty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768475"/>
            <a:ext cx="7920000" cy="4513263"/>
          </a:xfrm>
        </p:spPr>
        <p:txBody>
          <a:bodyPr/>
          <a:lstStyle>
            <a:lvl1pPr marL="0" indent="0">
              <a:spcAft>
                <a:spcPts val="800"/>
              </a:spcAft>
              <a:defRPr baseline="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600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ullet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7" y="540000"/>
            <a:ext cx="7920000" cy="1080000"/>
          </a:xfrm>
        </p:spPr>
        <p:txBody>
          <a:bodyPr tIns="54000" anchor="t" anchorCtr="0"/>
          <a:lstStyle>
            <a:lvl1pPr>
              <a:defRPr sz="3600" b="1"/>
            </a:lvl1pPr>
          </a:lstStyle>
          <a:p>
            <a:r>
              <a:rPr lang="en-US" dirty="0" err="1"/>
              <a:t>Slaidi</a:t>
            </a:r>
            <a:r>
              <a:rPr lang="en-US" dirty="0"/>
              <a:t> </a:t>
            </a:r>
            <a:r>
              <a:rPr lang="en-US" dirty="0" err="1"/>
              <a:t>pealkiri</a:t>
            </a:r>
            <a:r>
              <a:rPr lang="en-US" dirty="0"/>
              <a:t> </a:t>
            </a:r>
            <a:r>
              <a:rPr lang="en-US" dirty="0" err="1"/>
              <a:t>vajadusel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kahel</a:t>
            </a:r>
            <a:r>
              <a:rPr lang="en-US" dirty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768475"/>
            <a:ext cx="7920000" cy="4513263"/>
          </a:xfrm>
        </p:spPr>
        <p:txBody>
          <a:bodyPr/>
          <a:lstStyle>
            <a:lvl1pPr marL="432000" indent="-324000">
              <a:spcAft>
                <a:spcPts val="800"/>
              </a:spcAft>
              <a:buClr>
                <a:srgbClr val="0084D1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967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ullets Blue">
    <p:bg>
      <p:bgPr>
        <a:solidFill>
          <a:srgbClr val="008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7" y="540000"/>
            <a:ext cx="7920000" cy="1080000"/>
          </a:xfrm>
        </p:spPr>
        <p:txBody>
          <a:bodyPr tIns="54000" anchor="t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Slaidi</a:t>
            </a:r>
            <a:r>
              <a:rPr lang="en-US" dirty="0"/>
              <a:t> </a:t>
            </a:r>
            <a:r>
              <a:rPr lang="en-US" dirty="0" err="1"/>
              <a:t>pealkiri</a:t>
            </a:r>
            <a:r>
              <a:rPr lang="en-US" dirty="0"/>
              <a:t> </a:t>
            </a:r>
            <a:r>
              <a:rPr lang="en-US" dirty="0" err="1"/>
              <a:t>vajadusel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kahel</a:t>
            </a:r>
            <a:r>
              <a:rPr lang="en-US" dirty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768475"/>
            <a:ext cx="7920000" cy="4513263"/>
          </a:xfrm>
        </p:spPr>
        <p:txBody>
          <a:bodyPr/>
          <a:lstStyle>
            <a:lvl1pPr marL="432000" indent="-324000">
              <a:spcAft>
                <a:spcPts val="8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994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1800538"/>
            <a:ext cx="8999538" cy="5040000"/>
          </a:xfrm>
          <a:prstGeom prst="rect">
            <a:avLst/>
          </a:prstGeom>
          <a:solidFill>
            <a:srgbClr val="0084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972269"/>
          </a:xfrm>
        </p:spPr>
        <p:txBody>
          <a:bodyPr tIns="86400" anchor="t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3636293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/>
              <a:t>Eesnimi Perenimi</a:t>
            </a:r>
          </a:p>
          <a:p>
            <a:r>
              <a:rPr lang="et-EE" dirty="0"/>
              <a:t>eesnimi.perenimi@agri.ee</a:t>
            </a:r>
          </a:p>
          <a:p>
            <a:endParaRPr lang="et-E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429" y="218336"/>
            <a:ext cx="3461667" cy="138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63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1800000"/>
          </a:xfrm>
        </p:spPr>
        <p:txBody>
          <a:bodyPr tIns="86400" anchor="t" anchorCtr="0"/>
          <a:lstStyle>
            <a:lvl1pPr algn="l">
              <a:defRPr sz="5700"/>
            </a:lvl1pPr>
          </a:lstStyle>
          <a:p>
            <a:r>
              <a:rPr lang="et-EE" dirty="0"/>
              <a:t>Slaidiesitluse </a:t>
            </a:r>
            <a:br>
              <a:rPr lang="et-EE" dirty="0"/>
            </a:br>
            <a:r>
              <a:rPr lang="et-EE" dirty="0"/>
              <a:t>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4525200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/>
              <a:t>Eesnimi Perenimi</a:t>
            </a:r>
            <a:br>
              <a:rPr lang="et-EE" dirty="0"/>
            </a:br>
            <a:r>
              <a:rPr lang="et-EE" dirty="0"/>
              <a:t>asutuse nimetus / ametinimetus</a:t>
            </a:r>
            <a:br>
              <a:rPr lang="et-EE" dirty="0"/>
            </a:br>
            <a:r>
              <a:rPr lang="et-EE" dirty="0"/>
              <a:t/>
            </a:r>
            <a:br>
              <a:rPr lang="et-EE" dirty="0"/>
            </a:br>
            <a:r>
              <a:rPr lang="et-EE" dirty="0"/>
              <a:t>14.12.2013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817" y="219688"/>
            <a:ext cx="3461947" cy="13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55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972269"/>
          </a:xfrm>
        </p:spPr>
        <p:txBody>
          <a:bodyPr tIns="86400" anchor="t" anchorCtr="0"/>
          <a:lstStyle>
            <a:lvl1pPr algn="l">
              <a:defRPr sz="5700"/>
            </a:lvl1pPr>
          </a:lstStyle>
          <a:p>
            <a:r>
              <a:rPr lang="et-EE" dirty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3636293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/>
              <a:t>Eesnimi Perenimi</a:t>
            </a:r>
          </a:p>
          <a:p>
            <a:r>
              <a:rPr lang="et-EE" dirty="0"/>
              <a:t>eesnimi.perenimi@agri.ee</a:t>
            </a:r>
          </a:p>
          <a:p>
            <a:endParaRPr lang="et-EE" dirty="0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429" y="218336"/>
            <a:ext cx="3461667" cy="138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00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54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image" Target="../media/image2.wmf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51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fld id="{91A857D3-8977-4B76-8A8E-76EC884CC3A4}" type="slidenum">
              <a:rPr lang="et-EE" altLang="en-US"/>
              <a:pPr/>
              <a:t>‹#›</a:t>
            </a:fld>
            <a:endParaRPr lang="et-E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50" r:id="rId3"/>
    <p:sldLayoutId id="2147483662" r:id="rId4"/>
    <p:sldLayoutId id="2147483665" r:id="rId5"/>
    <p:sldLayoutId id="2147483663" r:id="rId6"/>
    <p:sldLayoutId id="2147483649" r:id="rId7"/>
    <p:sldLayoutId id="2147483660" r:id="rId8"/>
    <p:sldLayoutId id="2147483655" r:id="rId9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2pPr>
      <a:lvl3pPr marL="11430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3pPr>
      <a:lvl4pPr marL="16002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4pPr>
      <a:lvl5pPr marL="20574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5pPr>
      <a:lvl6pPr marL="25146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6pPr>
      <a:lvl7pPr marL="29718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7pPr>
      <a:lvl8pPr marL="34290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8pPr>
      <a:lvl9pPr marL="38862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1" fontAlgn="base" hangingPunct="1">
        <a:lnSpc>
          <a:spcPct val="110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110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lnSpc>
          <a:spcPct val="110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lnSpc>
          <a:spcPct val="110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lnSpc>
          <a:spcPct val="110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49979" y="201088"/>
            <a:ext cx="8102709" cy="8582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49977" y="1421970"/>
            <a:ext cx="8099584" cy="4687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7507" y="6479643"/>
            <a:ext cx="3380141" cy="2006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83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defTabSz="899859"/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978" y="6479643"/>
            <a:ext cx="710964" cy="200656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defTabSz="899859"/>
            <a:r>
              <a:rPr lang="en-GB" sz="1083" dirty="0">
                <a:solidFill>
                  <a:srgbClr val="646464"/>
                </a:solidFill>
                <a:cs typeface="Arial" pitchFamily="34" charset="0"/>
              </a:rPr>
              <a:t>Page </a:t>
            </a:r>
            <a:fld id="{9AE4D82F-B047-469B-AC52-A46321747EAF}" type="slidenum">
              <a:rPr lang="en-GB" sz="1083" smtClean="0">
                <a:solidFill>
                  <a:srgbClr val="646464"/>
                </a:solidFill>
                <a:cs typeface="Arial" pitchFamily="34" charset="0"/>
              </a:rPr>
              <a:pPr defTabSz="899859"/>
              <a:t>‹#›</a:t>
            </a:fld>
            <a:endParaRPr lang="en-GB" sz="1083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198553" y="6479643"/>
            <a:ext cx="1169940" cy="200656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>
              <a:defRPr sz="1083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defTabSz="899859"/>
            <a:endParaRPr lang="en-US" dirty="0">
              <a:solidFill>
                <a:srgbClr val="646464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584" y="6311536"/>
            <a:ext cx="393601" cy="40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0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defTabSz="899859" rtl="0" eaLnBrk="1" latinLnBrk="0" hangingPunct="1">
        <a:lnSpc>
          <a:spcPct val="85000"/>
        </a:lnSpc>
        <a:spcBef>
          <a:spcPct val="0"/>
        </a:spcBef>
        <a:buNone/>
        <a:defRPr sz="2953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0945" indent="-350945" algn="l" defTabSz="899859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362" kern="1200">
          <a:solidFill>
            <a:schemeClr val="bg1"/>
          </a:solidFill>
          <a:latin typeface="+mn-lt"/>
          <a:ea typeface="+mn-ea"/>
          <a:cs typeface="Arial" pitchFamily="34" charset="0"/>
        </a:defRPr>
      </a:lvl1pPr>
      <a:lvl2pPr marL="701890" indent="-350945" algn="l" defTabSz="899859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968" kern="120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1052835" indent="-350945" algn="l" defTabSz="899859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772" kern="120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1403780" indent="-350945" algn="l" defTabSz="899859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575" kern="1200">
          <a:solidFill>
            <a:schemeClr val="bg1"/>
          </a:solidFill>
          <a:latin typeface="+mn-lt"/>
          <a:ea typeface="+mn-ea"/>
          <a:cs typeface="Arial" pitchFamily="34" charset="0"/>
        </a:defRPr>
      </a:lvl4pPr>
      <a:lvl5pPr marL="1754725" indent="-350945" algn="l" defTabSz="899859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575" kern="1200">
          <a:solidFill>
            <a:schemeClr val="bg1"/>
          </a:solidFill>
          <a:latin typeface="+mn-lt"/>
          <a:ea typeface="+mn-ea"/>
          <a:cs typeface="Arial" pitchFamily="34" charset="0"/>
        </a:defRPr>
      </a:lvl5pPr>
      <a:lvl6pPr marL="2474611" indent="-224964" algn="l" defTabSz="899859" rtl="0" eaLnBrk="1" latinLnBrk="0" hangingPunct="1">
        <a:spcBef>
          <a:spcPct val="20000"/>
        </a:spcBef>
        <a:buFont typeface="Arial" pitchFamily="34" charset="0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6pPr>
      <a:lvl7pPr marL="2924541" indent="-224964" algn="l" defTabSz="899859" rtl="0" eaLnBrk="1" latinLnBrk="0" hangingPunct="1">
        <a:spcBef>
          <a:spcPct val="20000"/>
        </a:spcBef>
        <a:buFont typeface="Arial" pitchFamily="34" charset="0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7pPr>
      <a:lvl8pPr marL="3374470" indent="-224964" algn="l" defTabSz="899859" rtl="0" eaLnBrk="1" latinLnBrk="0" hangingPunct="1">
        <a:spcBef>
          <a:spcPct val="20000"/>
        </a:spcBef>
        <a:buFont typeface="Arial" pitchFamily="34" charset="0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8pPr>
      <a:lvl9pPr marL="3824400" indent="-224964" algn="l" defTabSz="899859" rtl="0" eaLnBrk="1" latinLnBrk="0" hangingPunct="1">
        <a:spcBef>
          <a:spcPct val="20000"/>
        </a:spcBef>
        <a:buFont typeface="Arial" pitchFamily="34" charset="0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859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30" algn="l" defTabSz="899859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859" algn="l" defTabSz="899859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789" algn="l" defTabSz="899859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717" algn="l" defTabSz="899859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647" algn="l" defTabSz="899859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576" algn="l" defTabSz="899859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506" algn="l" defTabSz="899859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435" algn="l" defTabSz="899859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330" y="2628181"/>
            <a:ext cx="8208912" cy="2736304"/>
          </a:xfrm>
        </p:spPr>
        <p:txBody>
          <a:bodyPr/>
          <a:lstStyle/>
          <a:p>
            <a:pPr algn="ctr"/>
            <a:r>
              <a:rPr lang="et-EE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Euroopa Merendus-, Kalandus-, ja Vesiviljelusfondi 2021-2027 </a:t>
            </a:r>
            <a:r>
              <a:rPr lang="et-EE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rakenduskava </a:t>
            </a:r>
            <a:r>
              <a:rPr lang="et-EE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meetmete kavandatud ajakava 2023. aastal </a:t>
            </a:r>
            <a:endParaRPr lang="et-EE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4000" y="5148461"/>
            <a:ext cx="7200000" cy="1512167"/>
          </a:xfrm>
        </p:spPr>
        <p:txBody>
          <a:bodyPr/>
          <a:lstStyle/>
          <a:p>
            <a:pPr algn="r">
              <a:lnSpc>
                <a:spcPct val="100000"/>
              </a:lnSpc>
            </a:pPr>
            <a:endParaRPr lang="et-EE" sz="2400" dirty="0" smtClean="0"/>
          </a:p>
          <a:p>
            <a:pPr algn="ctr">
              <a:lnSpc>
                <a:spcPct val="100000"/>
              </a:lnSpc>
            </a:pPr>
            <a:r>
              <a:rPr lang="et-EE" sz="2400" dirty="0" smtClean="0"/>
              <a:t>24.05.2023 </a:t>
            </a:r>
          </a:p>
          <a:p>
            <a:pPr algn="ctr">
              <a:lnSpc>
                <a:spcPct val="100000"/>
              </a:lnSpc>
            </a:pPr>
            <a:r>
              <a:rPr lang="et-EE" sz="2400" dirty="0" smtClean="0"/>
              <a:t>Ain Soome</a:t>
            </a:r>
          </a:p>
          <a:p>
            <a:pPr algn="r">
              <a:lnSpc>
                <a:spcPct val="100000"/>
              </a:lnSpc>
            </a:pPr>
            <a:endParaRPr lang="et-EE" sz="2400" dirty="0" smtClean="0"/>
          </a:p>
        </p:txBody>
      </p:sp>
    </p:spTree>
    <p:extLst>
      <p:ext uri="{BB962C8B-B14F-4D97-AF65-F5344CB8AC3E}">
        <p14:creationId xmlns:p14="http://schemas.microsoft.com/office/powerpoint/2010/main" val="343893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297" y="540000"/>
            <a:ext cx="8352928" cy="720029"/>
          </a:xfrm>
        </p:spPr>
        <p:txBody>
          <a:bodyPr/>
          <a:lstStyle/>
          <a:p>
            <a:pPr algn="ctr"/>
            <a:r>
              <a:rPr lang="et-E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EMKVF meetmed, mille taotlusvoorud kavandatud 2023. aastal</a:t>
            </a:r>
            <a:endParaRPr lang="et-E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289" y="1548061"/>
            <a:ext cx="8496944" cy="5112568"/>
          </a:xfrm>
        </p:spPr>
        <p:txBody>
          <a:bodyPr/>
          <a:lstStyle/>
          <a:p>
            <a:pPr marL="108000" indent="0">
              <a:buNone/>
            </a:pPr>
            <a:r>
              <a:rPr 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t-E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Teadmussiirde </a:t>
            </a:r>
            <a:r>
              <a:rPr lang="et-E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toetus (Kalanduse Teabekeskus)</a:t>
            </a:r>
          </a:p>
          <a:p>
            <a:pPr marL="108000" indent="0">
              <a:buNone/>
            </a:pPr>
            <a:r>
              <a:rPr 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t-E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seirekomisjon 24. mai</a:t>
            </a:r>
          </a:p>
          <a:p>
            <a:pPr marL="108000" indent="0">
              <a:buNone/>
            </a:pPr>
            <a:r>
              <a:rPr 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t-E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meetmemääruse allkirjastamine juuni-juuli 2023</a:t>
            </a:r>
          </a:p>
          <a:p>
            <a:pPr marL="108000" indent="0">
              <a:buNone/>
            </a:pPr>
            <a:r>
              <a:rPr 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t-E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taotlusvoor III kvartal 2023 (juuli-august)</a:t>
            </a:r>
          </a:p>
          <a:p>
            <a:pPr marL="108000" indent="0">
              <a:buNone/>
            </a:pPr>
            <a:r>
              <a:rPr lang="et-E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t-E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Kalanduspiirkondade toetus</a:t>
            </a:r>
          </a:p>
          <a:p>
            <a:pPr marL="108000" indent="0">
              <a:buNone/>
            </a:pPr>
            <a:r>
              <a:rPr lang="et-E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seirekomisjon </a:t>
            </a:r>
            <a:r>
              <a:rPr lang="et-E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kvartal 2023 (juuli)</a:t>
            </a:r>
            <a:endParaRPr lang="et-E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00" indent="0">
              <a:buNone/>
            </a:pPr>
            <a:r>
              <a:rPr 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meetmemääruse allkirjastamine </a:t>
            </a:r>
            <a:r>
              <a:rPr lang="et-E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august–september 2023</a:t>
            </a:r>
            <a:endParaRPr lang="et-E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00" indent="0">
              <a:buNone/>
            </a:pPr>
            <a:r>
              <a:rPr 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t-E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strateegiate koostamise toetus III kvartal 2023 (alates septembrist)</a:t>
            </a:r>
          </a:p>
          <a:p>
            <a:pPr marL="108000" indent="0">
              <a:buNone/>
            </a:pPr>
            <a:r>
              <a:rPr lang="et-E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t-E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Kalandusandmete </a:t>
            </a:r>
            <a:r>
              <a:rPr lang="et-E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kogumise </a:t>
            </a:r>
            <a:r>
              <a:rPr lang="et-E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toetus</a:t>
            </a:r>
          </a:p>
          <a:p>
            <a:pPr marL="108000" indent="0">
              <a:buNone/>
            </a:pPr>
            <a:r>
              <a:rPr lang="et-E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seirekomisjon </a:t>
            </a:r>
            <a:r>
              <a:rPr lang="et-E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kvartal 2023 (juuli)</a:t>
            </a:r>
            <a:endParaRPr lang="et-E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00" indent="0">
              <a:buNone/>
            </a:pPr>
            <a:r>
              <a:rPr 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meetmemääruse allkirjastamine </a:t>
            </a:r>
            <a:r>
              <a:rPr lang="et-E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august-september 2023</a:t>
            </a:r>
            <a:endParaRPr lang="et-E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00" indent="0">
              <a:buNone/>
            </a:pPr>
            <a:r>
              <a:rPr 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t-E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taotlusvoor III kvartal 2023 (september-oktoober)</a:t>
            </a:r>
            <a:endParaRPr lang="et-E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00" indent="0">
              <a:buNone/>
            </a:pPr>
            <a:endParaRPr lang="et-E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8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305" y="540000"/>
            <a:ext cx="8352928" cy="792037"/>
          </a:xfrm>
        </p:spPr>
        <p:txBody>
          <a:bodyPr/>
          <a:lstStyle/>
          <a:p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EMKVF meetmed, mille taotlusvoorud kavandatud 2023. aastal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332037"/>
            <a:ext cx="7920000" cy="5112568"/>
          </a:xfrm>
        </p:spPr>
        <p:txBody>
          <a:bodyPr/>
          <a:lstStyle/>
          <a:p>
            <a:pPr marL="108000" indent="0">
              <a:buNone/>
            </a:pPr>
            <a:r>
              <a:rPr lang="et-E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fi-FI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Kalanduse</a:t>
            </a:r>
            <a:r>
              <a:rPr lang="fi-FI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kontrolli ja </a:t>
            </a:r>
            <a:r>
              <a:rPr lang="fi-FI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järelevalve</a:t>
            </a:r>
            <a:r>
              <a:rPr lang="fi-FI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i-FI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toetus</a:t>
            </a:r>
            <a:endParaRPr lang="et-EE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00" indent="0">
              <a:buNone/>
            </a:pPr>
            <a:r>
              <a:rPr lang="et-E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seirekomisjon III kvartal </a:t>
            </a:r>
            <a:r>
              <a:rPr lang="et-E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(juuli</a:t>
            </a:r>
            <a:r>
              <a:rPr 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08000" indent="0">
              <a:buNone/>
            </a:pPr>
            <a:r>
              <a:rPr 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meetmemääruse allkirjastamine </a:t>
            </a:r>
            <a:r>
              <a:rPr lang="et-E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septembris 2023</a:t>
            </a:r>
            <a:endParaRPr lang="et-E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00" indent="0">
              <a:buNone/>
            </a:pPr>
            <a:r>
              <a:rPr 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taotlusvoor IV </a:t>
            </a:r>
            <a:r>
              <a:rPr lang="et-E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kvartal 2023 </a:t>
            </a:r>
          </a:p>
          <a:p>
            <a:pPr marL="108000" indent="0">
              <a:buNone/>
            </a:pPr>
            <a:r>
              <a:rPr 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t-E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Tootmis- ja turustamiskavade </a:t>
            </a:r>
            <a:r>
              <a:rPr lang="et-E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toetus</a:t>
            </a:r>
          </a:p>
          <a:p>
            <a:pPr marL="108000" indent="0">
              <a:buNone/>
            </a:pPr>
            <a:r>
              <a:rPr lang="et-E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seirekomisjon III kvartal </a:t>
            </a:r>
            <a:r>
              <a:rPr lang="et-E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(juuli</a:t>
            </a:r>
            <a:r>
              <a:rPr 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08000" indent="0">
              <a:buNone/>
            </a:pPr>
            <a:r>
              <a:rPr 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meetmemääruse allkirjastamine </a:t>
            </a:r>
            <a:r>
              <a:rPr lang="et-E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septembris 2023</a:t>
            </a:r>
            <a:endParaRPr lang="et-E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00" indent="0">
              <a:buNone/>
            </a:pPr>
            <a:r>
              <a:rPr 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taotlusvoor IV kvartal </a:t>
            </a:r>
            <a:r>
              <a:rPr lang="et-E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</a:p>
          <a:p>
            <a:pPr marL="108000" indent="0">
              <a:buNone/>
            </a:pPr>
            <a:r>
              <a:rPr 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t-E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Kalapüügi- ja vesiviljelustoodete turuarendustoetus </a:t>
            </a:r>
          </a:p>
          <a:p>
            <a:pPr marL="108000" indent="0">
              <a:buNone/>
            </a:pPr>
            <a:r>
              <a:rPr 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seirekomisjon III kvartal 2023 (juuli)</a:t>
            </a:r>
          </a:p>
          <a:p>
            <a:pPr marL="108000" indent="0">
              <a:buNone/>
            </a:pPr>
            <a:r>
              <a:rPr 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meetmemääruse allkirjastamine septembris 2023</a:t>
            </a:r>
          </a:p>
          <a:p>
            <a:pPr marL="108000" indent="0">
              <a:buNone/>
            </a:pPr>
            <a:r>
              <a:rPr 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taotlusvoor IV kvartal 2023 </a:t>
            </a:r>
          </a:p>
          <a:p>
            <a:pPr marL="108000" indent="0">
              <a:buNone/>
            </a:pPr>
            <a:endParaRPr lang="et-E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00" indent="0">
              <a:buNone/>
            </a:pPr>
            <a:endParaRPr lang="et-E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00" indent="0">
              <a:buNone/>
            </a:pPr>
            <a:endParaRPr lang="et-E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83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297" y="540000"/>
            <a:ext cx="8424936" cy="1080000"/>
          </a:xfrm>
        </p:spPr>
        <p:txBody>
          <a:bodyPr/>
          <a:lstStyle/>
          <a:p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EMKVF meetmed, mille taotlusvoorud kavandatud </a:t>
            </a:r>
            <a:r>
              <a:rPr lang="et-E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2024. </a:t>
            </a:r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aastal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116013"/>
            <a:ext cx="7920000" cy="5165725"/>
          </a:xfrm>
        </p:spPr>
        <p:txBody>
          <a:bodyPr/>
          <a:lstStyle/>
          <a:p>
            <a:pPr marL="108000" indent="0">
              <a:buNone/>
            </a:pPr>
            <a:r>
              <a:rPr lang="nn-N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nn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Vesiviljeluse investeeringutoetus</a:t>
            </a:r>
          </a:p>
          <a:p>
            <a:pPr marL="108000" indent="0">
              <a:buNone/>
            </a:pPr>
            <a:r>
              <a:rPr lang="nn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seirekomisjon III kvartal 2023 (november)</a:t>
            </a:r>
          </a:p>
          <a:p>
            <a:pPr marL="108000" indent="0">
              <a:buNone/>
            </a:pPr>
            <a:r>
              <a:rPr lang="nn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meetmemääruse allkirjastamine detsember 2023</a:t>
            </a:r>
          </a:p>
          <a:p>
            <a:pPr marL="108000" indent="0">
              <a:buNone/>
            </a:pPr>
            <a:r>
              <a:rPr lang="nn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taotlusvoor I kvartal 2024</a:t>
            </a:r>
          </a:p>
          <a:p>
            <a:pPr marL="108000" indent="0">
              <a:buNone/>
            </a:pPr>
            <a:r>
              <a:rPr lang="nn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Riiklike kalandusuuringute toetus </a:t>
            </a:r>
          </a:p>
          <a:p>
            <a:pPr marL="108000" indent="0">
              <a:buNone/>
            </a:pPr>
            <a:r>
              <a:rPr lang="nn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seirekomisjon IV kvartal 2023 (november)</a:t>
            </a:r>
          </a:p>
          <a:p>
            <a:pPr marL="108000" indent="0">
              <a:buNone/>
            </a:pPr>
            <a:r>
              <a:rPr lang="nn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meetmemääruse allkirjastamine detsember 2023</a:t>
            </a:r>
          </a:p>
          <a:p>
            <a:pPr marL="108000" indent="0">
              <a:buNone/>
            </a:pPr>
            <a:r>
              <a:rPr lang="nn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taotlusvoor I kvartal 2024</a:t>
            </a:r>
          </a:p>
          <a:p>
            <a:pPr marL="108000" indent="0">
              <a:buNone/>
            </a:pPr>
            <a:endParaRPr lang="nn-N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4233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297" y="540000"/>
            <a:ext cx="8352928" cy="1080000"/>
          </a:xfrm>
        </p:spPr>
        <p:txBody>
          <a:bodyPr/>
          <a:lstStyle/>
          <a:p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EMKVF meetmed, mille taotlusvoorud kavandatud 2024. aastal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03239" y="1768475"/>
            <a:ext cx="7920000" cy="4513263"/>
          </a:xfrm>
        </p:spPr>
        <p:txBody>
          <a:bodyPr/>
          <a:lstStyle/>
          <a:p>
            <a:pPr marL="108000" indent="0">
              <a:buNone/>
            </a:pPr>
            <a:r>
              <a:rPr 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nn-N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Kalade </a:t>
            </a:r>
            <a:r>
              <a:rPr lang="nn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kudemistingimuste parendamise toetus</a:t>
            </a:r>
          </a:p>
          <a:p>
            <a:pPr marL="108000" indent="0">
              <a:buNone/>
            </a:pPr>
            <a:r>
              <a:rPr lang="nn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seirekomisjon III kvartal 2023 (juuli)</a:t>
            </a:r>
          </a:p>
          <a:p>
            <a:pPr marL="108000" indent="0">
              <a:buNone/>
            </a:pPr>
            <a:r>
              <a:rPr lang="nn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meetmemääruse allkirjastamine septembris 2023</a:t>
            </a:r>
          </a:p>
          <a:p>
            <a:pPr marL="108000" indent="0">
              <a:buNone/>
            </a:pPr>
            <a:r>
              <a:rPr lang="nn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taotlusvoor I kvartal 2024 </a:t>
            </a:r>
            <a:endParaRPr lang="et-E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00" indent="0">
              <a:buNone/>
            </a:pPr>
            <a:r>
              <a:rPr lang="et-E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Püügivahendi </a:t>
            </a:r>
            <a:r>
              <a:rPr lang="et-E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parendamise toetus</a:t>
            </a:r>
          </a:p>
          <a:p>
            <a:pPr marL="108000" indent="0">
              <a:buNone/>
            </a:pPr>
            <a:r>
              <a:rPr 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seirekomisjon </a:t>
            </a:r>
            <a:r>
              <a:rPr lang="et-E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kvartal 2023 </a:t>
            </a:r>
            <a:r>
              <a:rPr lang="et-E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(november)</a:t>
            </a:r>
            <a:endParaRPr lang="et-E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00" indent="0">
              <a:buNone/>
            </a:pPr>
            <a:r>
              <a:rPr 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meetmemääruse allkirjastamine </a:t>
            </a:r>
            <a:r>
              <a:rPr lang="et-E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detsember </a:t>
            </a:r>
            <a:r>
              <a:rPr 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</a:p>
          <a:p>
            <a:pPr marL="108000" indent="0">
              <a:buNone/>
            </a:pPr>
            <a:r>
              <a:rPr 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taotlusvoor </a:t>
            </a:r>
            <a:r>
              <a:rPr lang="et-E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kvartal 2024</a:t>
            </a:r>
          </a:p>
          <a:p>
            <a:pPr marL="10800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1056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t-EE" dirty="0"/>
              <a:t/>
            </a:r>
            <a:br>
              <a:rPr lang="et-EE" dirty="0"/>
            </a:br>
            <a:r>
              <a:rPr lang="et-EE" sz="4341" dirty="0"/>
              <a:t>Aitäh!</a:t>
            </a:r>
          </a:p>
        </p:txBody>
      </p:sp>
    </p:spTree>
    <p:extLst>
      <p:ext uri="{BB962C8B-B14F-4D97-AF65-F5344CB8AC3E}">
        <p14:creationId xmlns:p14="http://schemas.microsoft.com/office/powerpoint/2010/main" val="182865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aidipohi-maaeluministeerium-2015-es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Roboto Condensed"/>
        <a:ea typeface="Microsoft YaHei"/>
        <a:cs typeface=""/>
      </a:majorFont>
      <a:minorFont>
        <a:latin typeface="Roboto Condensed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Y regular presentation 2015 v1">
  <a:themeElements>
    <a:clrScheme name="EY light print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  <a:extLst>
    <a:ext uri="{05A4C25C-085E-4340-85A3-A5531E510DB2}">
      <thm15:themeFamily xmlns:thm15="http://schemas.microsoft.com/office/thememl/2012/main" name="EYInformation shapes.potx" id="{38170E17-1685-4088-BB41-E9E9824042B2}" vid="{D5C743DD-FB98-4380-B703-85AE874022B5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FF0B448EFB0B14186A96FE183B8495C" ma:contentTypeVersion="0" ma:contentTypeDescription="Loo uus dokument" ma:contentTypeScope="" ma:versionID="df9eb687a988692fe61906c868f61d0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5284b4047f4cf5347f2f816b293bbf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7593BA-4CE7-4A98-B4F8-AC8CBFB642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B2E85B9-C0F4-40D6-A252-00501DE469CA}">
  <ds:schemaRefs>
    <ds:schemaRef ds:uri="http://schemas.microsoft.com/office/infopath/2007/PartnerControls"/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AED70B3-178A-485F-9771-A47AED7116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slaidipohi-maaeluministeerium-2015-est</Template>
  <TotalTime>0</TotalTime>
  <Words>76</Words>
  <Application>Microsoft Office PowerPoint</Application>
  <PresentationFormat>Custom</PresentationFormat>
  <Paragraphs>51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 Unicode MS</vt:lpstr>
      <vt:lpstr>Microsoft YaHei</vt:lpstr>
      <vt:lpstr>Arial</vt:lpstr>
      <vt:lpstr>Calibri</vt:lpstr>
      <vt:lpstr>Roboto Condensed</vt:lpstr>
      <vt:lpstr>Times New Roman</vt:lpstr>
      <vt:lpstr>slaidipohi-maaeluministeerium-2015-est</vt:lpstr>
      <vt:lpstr>EY regular presentation 2015 v1</vt:lpstr>
      <vt:lpstr>Euroopa Merendus-, Kalandus-, ja Vesiviljelusfondi 2021-2027 rakenduskava meetmete kavandatud ajakava 2023. aastal </vt:lpstr>
      <vt:lpstr>EMKVF meetmed, mille taotlusvoorud kavandatud 2023. aastal</vt:lpstr>
      <vt:lpstr>EMKVF meetmed, mille taotlusvoorud kavandatud 2023. aastal</vt:lpstr>
      <vt:lpstr>EMKVF meetmed, mille taotlusvoorud kavandatud 2024. aastal</vt:lpstr>
      <vt:lpstr>EMKVF meetmed, mille taotlusvoorud kavandatud 2024. aastal</vt:lpstr>
      <vt:lpstr> Aitäh!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keywords>slaidipõhi; presentatsioonipõhi; slaidid; presentatsioonid; slaid; mall; template</cp:keywords>
  <cp:lastModifiedBy/>
  <cp:revision>1</cp:revision>
  <dcterms:created xsi:type="dcterms:W3CDTF">2018-03-13T23:08:42Z</dcterms:created>
  <dcterms:modified xsi:type="dcterms:W3CDTF">2023-05-29T10:15:23Z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0x0101006FF0B448EFB0B14186A96FE183B8495C</vt:lpwstr>
  </property>
</Properties>
</file>